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9" r:id="rId2"/>
    <p:sldId id="417" r:id="rId3"/>
    <p:sldId id="436" r:id="rId4"/>
    <p:sldId id="435" r:id="rId5"/>
    <p:sldId id="437" r:id="rId6"/>
    <p:sldId id="438" r:id="rId7"/>
    <p:sldId id="407" r:id="rId8"/>
    <p:sldId id="408" r:id="rId9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1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B658BB-F75C-457E-9537-C2802128215A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82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54442-1746-499A-894C-0DEE460062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54442-1746-499A-894C-0DEE460062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54442-1746-499A-894C-0DEE460062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54442-1746-499A-894C-0DEE460062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54442-1746-499A-894C-0DEE460062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D8C56-8A87-495B-A192-F229DB501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4FBE0-D1C0-4206-8184-7BE905C32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9CF9-364C-4E3C-AE67-8DFF82ED50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F9B2A0-5EC5-4633-A97E-E4407478E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2D191-BEB8-421B-94FB-99D712D6C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5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5B1B-DA4C-4506-A17B-8A3EA012B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CC1EA-548E-4F06-878C-9F9974ED6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71A7E-5C22-441E-8E44-C8FAAE2C2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8BFDF-29B4-42B3-9928-B2E628DDC6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8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A10D-AB2E-486B-81F8-6FEF67E26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050E5-F342-47D0-AD5C-FA2A92878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2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A1C85-04A2-43D5-ADBB-E9371BD17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402306-332E-49EA-84FF-ACAFB25442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2" name="Picture 4" descr="podlaga 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7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03350" y="1773238"/>
            <a:ext cx="6481763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sl-SI" sz="3200" dirty="0" smtClean="0">
              <a:latin typeface="Verdana" pitchFamily="34" charset="0"/>
            </a:endParaRPr>
          </a:p>
          <a:p>
            <a:pPr algn="ctr"/>
            <a:r>
              <a:rPr lang="sl-S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Protimikrobna zdravila</a:t>
            </a:r>
            <a:endParaRPr lang="sl-SI" sz="2000" dirty="0" smtClean="0">
              <a:latin typeface="Verdana" pitchFamily="34" charset="0"/>
            </a:endParaRPr>
          </a:p>
          <a:p>
            <a:pPr algn="ctr"/>
            <a:endParaRPr lang="sl-SI" sz="2000" dirty="0" smtClean="0">
              <a:latin typeface="Verdana" pitchFamily="34" charset="0"/>
            </a:endParaRPr>
          </a:p>
          <a:p>
            <a:pPr algn="ctr"/>
            <a:endParaRPr lang="sl-SI" sz="2000" dirty="0">
              <a:latin typeface="Verdana" pitchFamily="34" charset="0"/>
            </a:endParaRPr>
          </a:p>
          <a:p>
            <a:pPr algn="ctr"/>
            <a:r>
              <a:rPr lang="sl-SI" dirty="0" smtClean="0"/>
              <a:t>- tiskovna konferenca ZZZS- </a:t>
            </a:r>
          </a:p>
          <a:p>
            <a:pPr algn="ctr"/>
            <a:endParaRPr lang="sl-SI" dirty="0" smtClean="0"/>
          </a:p>
          <a:p>
            <a:pPr algn="ctr"/>
            <a:endParaRPr lang="en-US" dirty="0"/>
          </a:p>
          <a:p>
            <a:pPr algn="ctr"/>
            <a:endParaRPr lang="sl-SI" dirty="0" smtClean="0">
              <a:latin typeface="Verdana" pitchFamily="34" charset="0"/>
            </a:endParaRPr>
          </a:p>
          <a:p>
            <a:pPr algn="ctr"/>
            <a:r>
              <a:rPr lang="sl-SI" dirty="0">
                <a:latin typeface="Verdana" pitchFamily="34" charset="0"/>
              </a:rPr>
              <a:t>p</a:t>
            </a:r>
            <a:r>
              <a:rPr lang="sl-SI" dirty="0" smtClean="0">
                <a:latin typeface="Verdana" pitchFamily="34" charset="0"/>
              </a:rPr>
              <a:t>rim. mag. Jurij Fürst, vodja oddelka za zdravila</a:t>
            </a:r>
          </a:p>
          <a:p>
            <a:pPr algn="ctr"/>
            <a:endParaRPr lang="sl-SI" dirty="0" smtClean="0">
              <a:latin typeface="Verdana" pitchFamily="34" charset="0"/>
            </a:endParaRPr>
          </a:p>
          <a:p>
            <a:pPr algn="ctr"/>
            <a:endParaRPr lang="sl-SI" dirty="0" smtClean="0">
              <a:latin typeface="Verdana" pitchFamily="34" charset="0"/>
            </a:endParaRPr>
          </a:p>
          <a:p>
            <a:pPr algn="ctr"/>
            <a:endParaRPr lang="sl-SI" dirty="0" smtClean="0">
              <a:latin typeface="Verdana" pitchFamily="34" charset="0"/>
            </a:endParaRP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Ljubljana, 24. november 2017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75573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7700"/>
          </a:xfrm>
        </p:spPr>
        <p:txBody>
          <a:bodyPr/>
          <a:lstStyle/>
          <a:p>
            <a:r>
              <a:rPr lang="sl-SI" sz="2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Poraba AB v obdobju 1995 - 2016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9943"/>
            <a:ext cx="8921703" cy="48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4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7700"/>
          </a:xfrm>
        </p:spPr>
        <p:txBody>
          <a:bodyPr/>
          <a:lstStyle/>
          <a:p>
            <a:r>
              <a:rPr lang="sl-SI" sz="2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Poraba najpogosteje predpisanih AB v 1999 - 2016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7287"/>
            <a:ext cx="7776864" cy="525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7700"/>
          </a:xfrm>
        </p:spPr>
        <p:txBody>
          <a:bodyPr/>
          <a:lstStyle/>
          <a:p>
            <a:r>
              <a:rPr lang="sl-SI" sz="2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Poraba AB v letu 2015 po statističnih regijah*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148064" y="6467376"/>
            <a:ext cx="182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* Podatki NIJZ 2016 </a:t>
            </a:r>
            <a:endParaRPr lang="sl-SI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0354"/>
            <a:ext cx="8279759" cy="53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7700"/>
          </a:xfrm>
        </p:spPr>
        <p:txBody>
          <a:bodyPr/>
          <a:lstStyle/>
          <a:p>
            <a:r>
              <a:rPr lang="sl-SI" sz="2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Rezistenca </a:t>
            </a:r>
            <a:r>
              <a:rPr lang="sl-SI" sz="2000" i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pneumoniae </a:t>
            </a:r>
            <a:r>
              <a:rPr lang="sl-SI" sz="2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makrolide*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148064" y="6467376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* Podatki ECDC </a:t>
            </a:r>
            <a:endParaRPr lang="sl-SI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0269"/>
            <a:ext cx="8928992" cy="356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7700"/>
          </a:xfrm>
        </p:spPr>
        <p:txBody>
          <a:bodyPr/>
          <a:lstStyle/>
          <a:p>
            <a:r>
              <a:rPr lang="sl-SI" sz="2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Rezistenca </a:t>
            </a:r>
            <a:r>
              <a:rPr lang="sl-SI" sz="2000" i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 coli </a:t>
            </a:r>
            <a:r>
              <a:rPr lang="sl-SI" sz="2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fluorokinolone*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148064" y="6467376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* Podatki ECDC </a:t>
            </a:r>
            <a:endParaRPr lang="sl-SI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44663"/>
            <a:ext cx="87915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5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7949" r="14231" b="4186"/>
          <a:stretch/>
        </p:blipFill>
        <p:spPr bwMode="auto">
          <a:xfrm>
            <a:off x="74950" y="443121"/>
            <a:ext cx="906905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t="7949" r="24567" b="4102"/>
          <a:stretch/>
        </p:blipFill>
        <p:spPr bwMode="auto">
          <a:xfrm>
            <a:off x="1763688" y="548681"/>
            <a:ext cx="6315450" cy="63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9316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7155</TotalTime>
  <Words>76</Words>
  <Application>Microsoft Office PowerPoint</Application>
  <PresentationFormat>Diaprojekcija na zaslonu (4:3)</PresentationFormat>
  <Paragraphs>27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Privzeti načrt</vt:lpstr>
      <vt:lpstr>PowerPointova predstavitev</vt:lpstr>
      <vt:lpstr>Poraba AB v obdobju 1995 - 2016</vt:lpstr>
      <vt:lpstr>Poraba najpogosteje predpisanih AB v 1999 - 2016</vt:lpstr>
      <vt:lpstr>Poraba AB v letu 2015 po statističnih regijah*</vt:lpstr>
      <vt:lpstr>Rezistenca S. pneumoniae na makrolide*</vt:lpstr>
      <vt:lpstr>Rezistenca E. coli na fluorokinolone*</vt:lpstr>
      <vt:lpstr>PowerPointova predstavitev</vt:lpstr>
      <vt:lpstr>PowerPointova predstavitev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prenosni</dc:creator>
  <cp:lastModifiedBy>Damjan Kos</cp:lastModifiedBy>
  <cp:revision>196</cp:revision>
  <cp:lastPrinted>2014-09-23T11:49:29Z</cp:lastPrinted>
  <dcterms:created xsi:type="dcterms:W3CDTF">2009-03-03T09:44:01Z</dcterms:created>
  <dcterms:modified xsi:type="dcterms:W3CDTF">2017-11-23T10:01:52Z</dcterms:modified>
</cp:coreProperties>
</file>